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fld id="{6F5A0825-902D-488F-90CC-7F8C89FBF84D}" type="datetimeFigureOut">
              <a:rPr lang="en-US"/>
              <a:pPr/>
              <a:t>1/5/2009</a:t>
            </a:fld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Perpetua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Perpetua" pitchFamily="18" charset="0"/>
              </a:defRPr>
            </a:lvl1pPr>
          </a:lstStyle>
          <a:p>
            <a:fld id="{2086E86B-5EFC-4352-B00D-6C490E931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827B-FEEA-4C11-9501-268662995451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2EA52FE-E6D3-4557-B7F2-2F715AE95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88B4-5188-474D-ABB0-9272AB8462F0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89F0-86E6-4892-B928-ABA5823B7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68D96-E608-4E28-885C-A0913AA7AC8F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5B91-6D1E-493A-A4C0-68982F0E0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A3605-7B28-4EAF-A37C-DAFDE63702F8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4023-33E5-4F62-AD11-858D42121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EC1B-8126-49EB-811E-F0FC3EFA749B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4042E-BCDF-4CF9-B994-E915092BE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7A1A-E23A-45A9-9F0C-8BC0B7F075D7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41C3-B68B-45D0-915E-3449F6745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1A9A8-2957-4835-A5A3-764671EA7CD1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F0A8-01C7-4A03-A753-A34C42AEF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982F8-747E-4F7F-99F9-E5A9A1D7717B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E857-B0B4-499F-8B33-3BCDC7AF0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2ED4-9BCC-448E-98D4-7DB8876A1E75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F5AB6-BB98-41C6-8EBB-F4C05DD53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1899-A506-4474-B14C-B2FE0F841A85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E3CE-9DD8-4CF1-B0AF-977C15B32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B313F-3BAC-4C04-890E-584ABE0D7479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A110-7374-41C6-BC15-8D610CBA4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88A10A-1C8D-4A4E-A40E-1861497B3BCC}" type="datetimeFigureOut">
              <a:rPr lang="en-US"/>
              <a:pPr>
                <a:defRPr/>
              </a:pPr>
              <a:t>1/5/2009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7CE5312-0035-4C74-A0FC-108F44ED4B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17" r:id="rId5"/>
    <p:sldLayoutId id="2147483716" r:id="rId6"/>
    <p:sldLayoutId id="2147483715" r:id="rId7"/>
    <p:sldLayoutId id="2147483722" r:id="rId8"/>
    <p:sldLayoutId id="2147483723" r:id="rId9"/>
    <p:sldLayoutId id="2147483714" r:id="rId10"/>
    <p:sldLayoutId id="214748371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NARFE DUTIES </a:t>
            </a:r>
          </a:p>
          <a:p>
            <a:r>
              <a:rPr lang="en-US" b="1" smtClean="0">
                <a:solidFill>
                  <a:schemeClr val="tx1"/>
                </a:solidFill>
              </a:rPr>
              <a:t>AND</a:t>
            </a:r>
          </a:p>
          <a:p>
            <a:r>
              <a:rPr lang="en-US" b="1" smtClean="0">
                <a:solidFill>
                  <a:schemeClr val="tx1"/>
                </a:solidFill>
              </a:rPr>
              <a:t>RESPONSIBILITIES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b="1" smtClean="0">
                <a:solidFill>
                  <a:schemeClr val="tx1"/>
                </a:solidFill>
              </a:rPr>
              <a:t>PRESIDENT AND VICE PRESIDENT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PRIMARY DUTIES OF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THE PRESIDENT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SUPPORT  THE MISSION OF NARFE</a:t>
            </a:r>
          </a:p>
          <a:p>
            <a:endParaRPr lang="en-US" b="1" smtClean="0"/>
          </a:p>
          <a:p>
            <a:r>
              <a:rPr lang="en-US" b="1" smtClean="0"/>
              <a:t>TO BE KNOWLEDGEABLE ABOUT THE CHAPTER CONSTITUTION AND BYLAWS, AND TO ENSURE THAT EACH OFFICER AND COMMITTEE MEMBER IS FAMILIAR WITH HIS OR HER DUTIES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TO PRESIDE AT CHAPTER MEETINGS AND CONDUCT CHAPTER BUSINESS IN AN ORDERLY, IMPARTIAL MANNER</a:t>
            </a:r>
          </a:p>
          <a:p>
            <a:endParaRPr lang="en-US" b="1" smtClean="0"/>
          </a:p>
          <a:p>
            <a:r>
              <a:rPr lang="en-US" b="1" smtClean="0"/>
              <a:t>TO APPOINT OTHER OFFICERS AND STANDING COMMITTEES AS REQUIRED AND SPECIAL COMMITTEES AS NEEDED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PRIMARY DUTIES OF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THE VICE PRESIDENT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TO PROVIDE SUPPORT AND BACKUP FOR THE CHAPTER PRESIDENT</a:t>
            </a:r>
          </a:p>
          <a:p>
            <a:endParaRPr lang="en-US" b="1" smtClean="0"/>
          </a:p>
          <a:p>
            <a:r>
              <a:rPr lang="en-US" b="1" smtClean="0"/>
              <a:t>INCUMBENT MUST BE PREPARED AND CAPABLE OF ASSUMING THE RESPONSIBILITIES AND FUNCTIONS OF  THE PRESIDENT – IF AND WHEN NEEDED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105</Words>
  <Application>Microsoft Office PowerPoint</Application>
  <PresentationFormat>On-screen Show (4:3)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Perpetua</vt:lpstr>
      <vt:lpstr>Arial</vt:lpstr>
      <vt:lpstr>Franklin Gothic Book</vt:lpstr>
      <vt:lpstr>Wingdings 2</vt:lpstr>
      <vt:lpstr>Calibri</vt:lpstr>
      <vt:lpstr>Equity</vt:lpstr>
      <vt:lpstr>Equity</vt:lpstr>
      <vt:lpstr>Equity</vt:lpstr>
      <vt:lpstr>Equity</vt:lpstr>
      <vt:lpstr>Equity</vt:lpstr>
      <vt:lpstr>PRESIDENT AND VICE PRESIDENT</vt:lpstr>
      <vt:lpstr>PRIMARY DUTIES OF THE PRESIDENT</vt:lpstr>
      <vt:lpstr>Slide 3</vt:lpstr>
      <vt:lpstr>PRIMARY DUTIES OF THE VICE PRESIDENT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AND VICE PRESIDENT</dc:title>
  <dc:creator>owner</dc:creator>
  <cp:lastModifiedBy>Watson Family</cp:lastModifiedBy>
  <cp:revision>1</cp:revision>
  <dcterms:created xsi:type="dcterms:W3CDTF">2009-01-05T00:23:28Z</dcterms:created>
  <dcterms:modified xsi:type="dcterms:W3CDTF">2009-01-06T01:54:22Z</dcterms:modified>
</cp:coreProperties>
</file>